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2"/>
  </p:notesMasterIdLst>
  <p:sldIdLst>
    <p:sldId id="271" r:id="rId2"/>
    <p:sldId id="267" r:id="rId3"/>
    <p:sldId id="301" r:id="rId4"/>
    <p:sldId id="302" r:id="rId5"/>
    <p:sldId id="258" r:id="rId6"/>
    <p:sldId id="305" r:id="rId7"/>
    <p:sldId id="299" r:id="rId8"/>
    <p:sldId id="303" r:id="rId9"/>
    <p:sldId id="286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660"/>
  </p:normalViewPr>
  <p:slideViewPr>
    <p:cSldViewPr>
      <p:cViewPr>
        <p:scale>
          <a:sx n="80" d="100"/>
          <a:sy n="80" d="100"/>
        </p:scale>
        <p:origin x="-150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B6A9E-3DFE-48C7-8CA6-5A08C0377958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5EC06-0B54-48C0-9522-209FD2689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1D8C-D0BF-499F-B7D8-CF1C33831878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D98B-650E-4436-B62D-B281E2CADB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1D8C-D0BF-499F-B7D8-CF1C33831878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D98B-650E-4436-B62D-B281E2CAD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1D8C-D0BF-499F-B7D8-CF1C33831878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D98B-650E-4436-B62D-B281E2CAD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1D8C-D0BF-499F-B7D8-CF1C33831878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D98B-650E-4436-B62D-B281E2CADB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1D8C-D0BF-499F-B7D8-CF1C33831878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D98B-650E-4436-B62D-B281E2CAD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1D8C-D0BF-499F-B7D8-CF1C33831878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D98B-650E-4436-B62D-B281E2CADB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1D8C-D0BF-499F-B7D8-CF1C33831878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D98B-650E-4436-B62D-B281E2CADB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1D8C-D0BF-499F-B7D8-CF1C33831878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D98B-650E-4436-B62D-B281E2CAD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1D8C-D0BF-499F-B7D8-CF1C33831878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D98B-650E-4436-B62D-B281E2CAD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1D8C-D0BF-499F-B7D8-CF1C33831878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D98B-650E-4436-B62D-B281E2CAD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1D8C-D0BF-499F-B7D8-CF1C33831878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D98B-650E-4436-B62D-B281E2CADB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9881D8C-D0BF-499F-B7D8-CF1C33831878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ED9D98B-650E-4436-B62D-B281E2CAD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осткроссинг\шаблон письм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387424"/>
            <a:ext cx="9872699" cy="750099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285728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5589240"/>
            <a:ext cx="739231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Воспитатель Губина Татьяна Владимировна</a:t>
            </a:r>
            <a:endParaRPr lang="ru-RU" dirty="0"/>
          </a:p>
        </p:txBody>
      </p:sp>
      <p:pic>
        <p:nvPicPr>
          <p:cNvPr id="8" name="Picture 1" descr="I:\посткроссинг\посткроссин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276872"/>
            <a:ext cx="4572032" cy="329981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11560" y="476672"/>
            <a:ext cx="814393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МБДОУ «Загорский детский сад»</a:t>
            </a:r>
          </a:p>
          <a:p>
            <a:pPr algn="ctr"/>
            <a:r>
              <a:rPr lang="ru-RU" sz="28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Комбинированного вида</a:t>
            </a:r>
          </a:p>
          <a:p>
            <a:pPr algn="ctr"/>
            <a:r>
              <a:rPr lang="ru-RU" sz="2800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Проект-Посткроссинг</a:t>
            </a:r>
            <a:endParaRPr lang="ru-RU" sz="2800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i="1" dirty="0" smtClean="0">
                <a:solidFill>
                  <a:schemeClr val="accent6"/>
                </a:solidFill>
              </a:rPr>
              <a:t>«Россия - глазами детей»  </a:t>
            </a:r>
            <a:endParaRPr lang="ru-RU" sz="3200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05049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посткроссинг\шаблон письм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29850" cy="6857999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976" y="1071546"/>
            <a:ext cx="7429520" cy="5143512"/>
          </a:xfrm>
          <a:prstGeom prst="rect">
            <a:avLst/>
          </a:prstGeom>
        </p:spPr>
      </p:pic>
      <p:sp>
        <p:nvSpPr>
          <p:cNvPr id="4" name="Заголовок 5"/>
          <p:cNvSpPr txBox="1">
            <a:spLocks/>
          </p:cNvSpPr>
          <p:nvPr/>
        </p:nvSpPr>
        <p:spPr>
          <a:xfrm>
            <a:off x="571472" y="1357298"/>
            <a:ext cx="6643734" cy="5500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dirty="0" smtClean="0">
                <a:solidFill>
                  <a:srgbClr val="0070C0"/>
                </a:solidFill>
              </a:rPr>
              <a:t>      </a:t>
            </a:r>
          </a:p>
          <a:p>
            <a:pPr algn="ctr"/>
            <a:r>
              <a:rPr lang="ru-RU" sz="7200" dirty="0" smtClean="0">
                <a:solidFill>
                  <a:srgbClr val="0070C0"/>
                </a:solidFill>
              </a:rPr>
              <a:t>     СПАСИБО </a:t>
            </a:r>
          </a:p>
          <a:p>
            <a:pPr algn="ctr"/>
            <a:r>
              <a:rPr lang="ru-RU" sz="7200" dirty="0" smtClean="0">
                <a:solidFill>
                  <a:srgbClr val="0070C0"/>
                </a:solidFill>
              </a:rPr>
              <a:t>     ЗА</a:t>
            </a:r>
          </a:p>
          <a:p>
            <a:pPr algn="ctr"/>
            <a:r>
              <a:rPr lang="ru-RU" sz="7200" dirty="0" smtClean="0">
                <a:solidFill>
                  <a:srgbClr val="0070C0"/>
                </a:solidFill>
              </a:rPr>
              <a:t>       Внимание!</a:t>
            </a:r>
            <a:endParaRPr lang="ru-RU" sz="72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733972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G:\посткроссинг\шаблон письм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744076" cy="685799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1000108"/>
            <a:ext cx="5000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928670"/>
            <a:ext cx="73581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Посткроссинг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проект по обмену почтовыми письмами и открытками.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 набирает все большую популярность среди взрослого населения в России.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 как же дети?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Могут ли они стать участниками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столь интересного проекта?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Конечно же, могут,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рядом с детьми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есть неравнодушные взрослые.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I:\посткроссинг\посткроссин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717032"/>
            <a:ext cx="3214710" cy="23201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ry2LVe1XfI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708920"/>
            <a:ext cx="4139952" cy="3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65662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посткроссинг\шаблон письмо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42910" y="928670"/>
            <a:ext cx="500066" cy="557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 smtClean="0"/>
          </a:p>
          <a:p>
            <a:pPr>
              <a:buFontTx/>
              <a:buChar char="-"/>
            </a:pPr>
            <a:endParaRPr lang="ru-RU" sz="2400" dirty="0" smtClean="0"/>
          </a:p>
        </p:txBody>
      </p:sp>
      <p:pic>
        <p:nvPicPr>
          <p:cNvPr id="8" name="Picture 1" descr="I:\посткроссинг\посткроссин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149080"/>
            <a:ext cx="3000396" cy="2165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142976" y="928670"/>
            <a:ext cx="721523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является долгосрочным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познавательно-патриотический</a:t>
            </a: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воспитатели, дети старшего дошкольного возраста   и родители воспитанников, детские сады России.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/>
              <a:t>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ukUe5apRPf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3356992"/>
            <a:ext cx="3672408" cy="283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597737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посткроссинг\шаблон письм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0038" y="0"/>
            <a:ext cx="9744076" cy="6857999"/>
          </a:xfrm>
          <a:prstGeom prst="rect">
            <a:avLst/>
          </a:prstGeom>
          <a:noFill/>
        </p:spPr>
      </p:pic>
      <p:pic>
        <p:nvPicPr>
          <p:cNvPr id="8" name="Picture 1" descr="I:\посткроссинг\посткроссин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437112"/>
            <a:ext cx="3000396" cy="2165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1000108"/>
            <a:ext cx="5715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908720"/>
            <a:ext cx="764386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Посткроссинг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»-   это  интересный проект, необычное хобби,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возможность собрать коллекцию открыток со всей страны,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найти друзей в других городах, рассказать о своей стране, родном городе, селе.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помощью обмена письмами между детскими садами из других регионов России, решаются задачи патриотического направления программы воспитания, организуются разные виды деятельности: коммуникативная, игровая, познавательно исследовательская, изобразительная, восприятие художественной литературы и фольклора. Дети узнают страну через рассказы, рисунки детей из других регионов, узнают о своей Родине, традициях и обычаях. Также воспитанники рассказывают о своей малой Родине, детском саду и обычаях. 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65157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посткроссинг\шаблон письмо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42910" y="928670"/>
            <a:ext cx="500066" cy="557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 smtClean="0"/>
          </a:p>
          <a:p>
            <a:pPr>
              <a:buFontTx/>
              <a:buChar char="-"/>
            </a:pPr>
            <a:endParaRPr lang="ru-RU" sz="2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928671"/>
            <a:ext cx="72866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Проблема: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Педагогическая диагностика показала, что дети детского сада, недостаточно ориентируются в понятиях – Родина, Россия, страна, город.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традиционной образовательной деятельности не достаточно формируются данные понятия, т.к. они «невещественны».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То, что ребенок не увидел сам, не потрогал, не пережил, то, что не пробудило в нем эмоции, не становится долговременным приобретением ребенка.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Родители мало ездят с детьми по стране, а значит,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дети не видят всей ее широты, мощи,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красоты и уникальности.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 descr="I:\посткроссинг\посткроссин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429132"/>
            <a:ext cx="3000396" cy="2165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4597737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посткроссинг\шаблон письмо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42910" y="928670"/>
            <a:ext cx="500066" cy="557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 smtClean="0"/>
          </a:p>
          <a:p>
            <a:pPr>
              <a:buFontTx/>
              <a:buChar char="-"/>
            </a:pPr>
            <a:endParaRPr lang="ru-RU" sz="2000" dirty="0" smtClean="0"/>
          </a:p>
        </p:txBody>
      </p:sp>
      <p:pic>
        <p:nvPicPr>
          <p:cNvPr id="8" name="Picture 1" descr="I:\посткроссинг\посткроссин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429132"/>
            <a:ext cx="3000396" cy="2165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043608" y="928671"/>
            <a:ext cx="731460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Проведенное среди детей и родителей воспитанников группы  анкетирование показывает: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 6-7 годам у 70% дошкольников отсутствует познавательный интерес к истории и культурному наследию города,  области, страны;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 65 % детей отмечается низкий уровень знаний истории города, страны;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80% родителей под термином «патриотическое воспитание» понимают воспитание любви к Родине, уважения к традициям и обычаям своего народа, 10% - знание истории своей страны;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90% родителей считают возможным патриотическое воспитание в детском саду, 10% затрудняются ответить;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80 % родителей не имеют возможности посещать культурные учреждения города из-за высокой занятости;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40 % родителей затрудняются в знании истории города, области, страны;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85% родителей считают, что и родители, и педагоги несут ответственность за патриотическое воспитание детей, 15% считают ответственными родителей;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100% опрошенных родителей ответили, что следует знакомить детей дошкольного возраста с символикой государства, традициями и памятными датами.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97737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посткроссинг\шаблон письмо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9143999" cy="6858000"/>
          </a:xfrm>
          <a:prstGeom prst="rect">
            <a:avLst/>
          </a:prstGeom>
          <a:noFill/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857224" y="1000108"/>
            <a:ext cx="428628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 smtClean="0"/>
          </a:p>
          <a:p>
            <a:pPr>
              <a:buFontTx/>
              <a:buChar char="-"/>
            </a:pPr>
            <a:endParaRPr lang="ru-RU" sz="2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928671"/>
            <a:ext cx="750099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 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Знакомство детей с родной страной через участие в проекте –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посткроссинг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«Россия - глазами детей» 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Познакомить детей с возможностями рукописного письма;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Обмен открытками с видами городов между  участниками проекта;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Поддержать интерес детей к другим городам;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Познакомить с географией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городами посредством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почтовой переписки.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 descr="I:\посткроссинг\посткроссин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429132"/>
            <a:ext cx="3000396" cy="2165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qv3OGaUJ_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3501008"/>
            <a:ext cx="4596003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597737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посткроссинг\шаблон письмо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42910" y="928670"/>
            <a:ext cx="500066" cy="557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 smtClean="0"/>
          </a:p>
          <a:p>
            <a:pPr>
              <a:buFontTx/>
              <a:buChar char="-"/>
            </a:pPr>
            <a:endParaRPr lang="ru-RU" sz="2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785794"/>
            <a:ext cx="74295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Подготовительный этап: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необходимых условий для реализации проекта.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Разработка плана мероприятий.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Определение  количества ресурсов, необходимых для выполнения проекта.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Основной этап: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Разработка  мероприятий проекта: конспектов ООД, презентаций,  консультаций, бесед.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Подбор и систематизация материала по теме проекта.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Отслеживание продвижения проекта.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 возникающих проблем.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Информирование участников о ходе проекта.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/>
          </a:p>
          <a:p>
            <a:r>
              <a:rPr lang="ru-RU" sz="2400" b="1" dirty="0" smtClean="0"/>
              <a:t> </a:t>
            </a:r>
            <a:endParaRPr lang="ru-RU" sz="2400" dirty="0"/>
          </a:p>
        </p:txBody>
      </p:sp>
      <p:pic>
        <p:nvPicPr>
          <p:cNvPr id="7" name="Picture 1" descr="I:\посткроссинг\посткроссин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429132"/>
            <a:ext cx="3000396" cy="2165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259632" y="4653136"/>
            <a:ext cx="69127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Заключительный этап: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Проведение итогового мероприятия (развлечения).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Анализ  результатов проектной деятельности.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Обобщение опыта: создание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лэпбуков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коллекций.</a:t>
            </a:r>
          </a:p>
        </p:txBody>
      </p:sp>
    </p:spTree>
    <p:extLst>
      <p:ext uri="{BB962C8B-B14F-4D97-AF65-F5344CB8AC3E}">
        <p14:creationId xmlns:p14="http://schemas.microsoft.com/office/powerpoint/2010/main" xmlns="" val="284597737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посткроссинг\шаблон письмо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42910" y="928670"/>
            <a:ext cx="500066" cy="557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 smtClean="0"/>
          </a:p>
          <a:p>
            <a:pPr>
              <a:buFontTx/>
              <a:buChar char="-"/>
            </a:pPr>
            <a:endParaRPr lang="ru-RU" sz="2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7429520" y="1071546"/>
            <a:ext cx="500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 2" pitchFamily="18" charset="2"/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I:\посткроссинг\посткроссин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04" y="4500570"/>
            <a:ext cx="3000396" cy="2165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071538" y="357166"/>
            <a:ext cx="7572428" cy="806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ctr">
              <a:buFont typeface="Wingdings 2" pitchFamily="18" charset="2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Патриотическое воспитание: воспитание интереса к родной стране, природе, истории, достопримечательностям, воспитание чувства гордости за свою страну, ее культуру, достижения.  Воспитание аккуратности, умения доводить начатое до конца.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Эстетическое воспитание: любование художественными открытками, изготовление собственных открыток.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-Дети получат представления о своем городе и  других уголках нашей необъятной  страны; их особенностях и достопримечательностях.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-Познакомятся с эпистолярным жанром общения – письма.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-Научатся умению создавать  коллекции, например, марок и открыток.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>
              <a:buFont typeface="Wingdings 2" pitchFamily="18" charset="2"/>
              <a:buNone/>
            </a:pPr>
            <a:endParaRPr lang="ru-RU" sz="2000" dirty="0" smtClean="0"/>
          </a:p>
          <a:p>
            <a:pPr>
              <a:buFont typeface="Wingdings 2" pitchFamily="18" charset="2"/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97737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1337</TotalTime>
  <Words>621</Words>
  <Application>Microsoft Office PowerPoint</Application>
  <PresentationFormat>Экран (4:3)</PresentationFormat>
  <Paragraphs>204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Апельсин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ПОСТКРОССИНГ</dc:title>
  <dc:creator>Апельсин</dc:creator>
  <cp:lastModifiedBy>Алёна</cp:lastModifiedBy>
  <cp:revision>115</cp:revision>
  <cp:lastPrinted>2017-12-13T10:42:55Z</cp:lastPrinted>
  <dcterms:created xsi:type="dcterms:W3CDTF">2017-12-13T10:00:51Z</dcterms:created>
  <dcterms:modified xsi:type="dcterms:W3CDTF">2022-08-29T07:22:27Z</dcterms:modified>
</cp:coreProperties>
</file>